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390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56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64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479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96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8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62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273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732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27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9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FA6D9-915B-4A25-8E5E-7A6B168D010C}" type="datetimeFigureOut">
              <a:rPr lang="nl-NL" smtClean="0"/>
              <a:t>9-4-2020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65BA5-3966-4C8C-8410-D8EB6FEE30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74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5831" y1="6380" x2="55831" y2="6380"/>
                        <a14:backgroundMark x1="56328" y1="7337" x2="56328" y2="7337"/>
                        <a14:backgroundMark x1="54342" y1="5901" x2="54342" y2="5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4" b="5666"/>
          <a:stretch/>
        </p:blipFill>
        <p:spPr>
          <a:xfrm>
            <a:off x="4803648" y="1517904"/>
            <a:ext cx="2520000" cy="357922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33726" y1="90909" x2="33726" y2="90909"/>
                        <a14:backgroundMark x1="79481" y1="89633" x2="79481" y2="89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7"/>
          <a:stretch/>
        </p:blipFill>
        <p:spPr>
          <a:xfrm>
            <a:off x="2218944" y="1517904"/>
            <a:ext cx="2520000" cy="357498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95" b="92823" l="0" r="93864">
                        <a14:backgroundMark x1="20682" y1="88836" x2="20682" y2="88836"/>
                        <a14:backgroundMark x1="65000" y1="88995" x2="65000" y2="889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52" y="1517904"/>
            <a:ext cx="2520000" cy="35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71" b="80534" l="1432" r="37509">
                        <a14:backgroundMark x1="28346" y1="76431" x2="28346" y2="76431"/>
                        <a14:backgroundMark x1="12742" y1="77099" x2="12742" y2="77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1" r="58286" b="15968"/>
          <a:stretch>
            <a:fillRect/>
          </a:stretch>
        </p:blipFill>
        <p:spPr>
          <a:xfrm>
            <a:off x="1628504" y="1635033"/>
            <a:ext cx="3814355" cy="4127863"/>
          </a:xfrm>
          <a:custGeom>
            <a:avLst/>
            <a:gdLst>
              <a:gd name="connsiteX0" fmla="*/ 0 w 3814355"/>
              <a:gd name="connsiteY0" fmla="*/ 0 h 4127863"/>
              <a:gd name="connsiteX1" fmla="*/ 3814355 w 3814355"/>
              <a:gd name="connsiteY1" fmla="*/ 0 h 4127863"/>
              <a:gd name="connsiteX2" fmla="*/ 3814355 w 3814355"/>
              <a:gd name="connsiteY2" fmla="*/ 4127863 h 4127863"/>
              <a:gd name="connsiteX3" fmla="*/ 0 w 3814355"/>
              <a:gd name="connsiteY3" fmla="*/ 4127863 h 412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355" h="4127863">
                <a:moveTo>
                  <a:pt x="0" y="0"/>
                </a:moveTo>
                <a:lnTo>
                  <a:pt x="3814355" y="0"/>
                </a:lnTo>
                <a:lnTo>
                  <a:pt x="3814355" y="4127863"/>
                </a:lnTo>
                <a:lnTo>
                  <a:pt x="0" y="41278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075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02" b="77958" l="31926" r="68003">
                        <a14:backgroundMark x1="58125" y1="76050" x2="58125" y2="76050"/>
                        <a14:backgroundMark x1="42878" y1="76718" x2="42878" y2="76718"/>
                        <a14:backgroundMark x1="52183" y1="22328" x2="52183" y2="22328"/>
                        <a14:backgroundMark x1="52613" y1="22996" x2="52613" y2="22996"/>
                        <a14:backgroundMark x1="51611" y1="22042" x2="52613" y2="23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19905" r="27429" b="19905"/>
          <a:stretch>
            <a:fillRect/>
          </a:stretch>
        </p:blipFill>
        <p:spPr>
          <a:xfrm>
            <a:off x="4013299" y="1365068"/>
            <a:ext cx="4127863" cy="4127863"/>
          </a:xfrm>
          <a:custGeom>
            <a:avLst/>
            <a:gdLst>
              <a:gd name="connsiteX0" fmla="*/ 0 w 4127863"/>
              <a:gd name="connsiteY0" fmla="*/ 0 h 4127863"/>
              <a:gd name="connsiteX1" fmla="*/ 4127863 w 4127863"/>
              <a:gd name="connsiteY1" fmla="*/ 0 h 4127863"/>
              <a:gd name="connsiteX2" fmla="*/ 4127863 w 4127863"/>
              <a:gd name="connsiteY2" fmla="*/ 4127863 h 4127863"/>
              <a:gd name="connsiteX3" fmla="*/ 0 w 4127863"/>
              <a:gd name="connsiteY3" fmla="*/ 4127863 h 412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3"/>
                </a:lnTo>
                <a:lnTo>
                  <a:pt x="0" y="41278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355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94" b="78721" l="61847" r="95634">
                        <a14:backgroundMark x1="72298" y1="75286" x2="72298" y2="75286"/>
                        <a14:backgroundMark x1="87545" y1="75668" x2="87545" y2="75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08" b="21302"/>
          <a:stretch>
            <a:fillRect/>
          </a:stretch>
        </p:blipFill>
        <p:spPr>
          <a:xfrm>
            <a:off x="6905899" y="1269273"/>
            <a:ext cx="3866605" cy="4127863"/>
          </a:xfrm>
          <a:custGeom>
            <a:avLst/>
            <a:gdLst>
              <a:gd name="connsiteX0" fmla="*/ 0 w 3866605"/>
              <a:gd name="connsiteY0" fmla="*/ 0 h 4127863"/>
              <a:gd name="connsiteX1" fmla="*/ 3866605 w 3866605"/>
              <a:gd name="connsiteY1" fmla="*/ 0 h 4127863"/>
              <a:gd name="connsiteX2" fmla="*/ 3866605 w 3866605"/>
              <a:gd name="connsiteY2" fmla="*/ 4127863 h 4127863"/>
              <a:gd name="connsiteX3" fmla="*/ 0 w 3866605"/>
              <a:gd name="connsiteY3" fmla="*/ 4127863 h 412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605" h="4127863">
                <a:moveTo>
                  <a:pt x="0" y="0"/>
                </a:moveTo>
                <a:lnTo>
                  <a:pt x="3866605" y="0"/>
                </a:lnTo>
                <a:lnTo>
                  <a:pt x="3866605" y="4127863"/>
                </a:lnTo>
                <a:lnTo>
                  <a:pt x="0" y="41278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26189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Breedbeeld</PresentationFormat>
  <Paragraphs>0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Company>Den Spike Unattendeds 2016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de Jager</dc:creator>
  <cp:lastModifiedBy>Thomas de Jager</cp:lastModifiedBy>
  <cp:revision>4</cp:revision>
  <dcterms:created xsi:type="dcterms:W3CDTF">2020-04-08T21:59:10Z</dcterms:created>
  <dcterms:modified xsi:type="dcterms:W3CDTF">2020-04-08T23:25:08Z</dcterms:modified>
</cp:coreProperties>
</file>